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1DE-9F61-4046-9FBD-DF740EE2EB2E}" type="datetimeFigureOut">
              <a:rPr lang="it-IT" smtClean="0"/>
              <a:t>12/11/2021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8510-6D00-4040-9752-70C9CB361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8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1DE-9F61-4046-9FBD-DF740EE2EB2E}" type="datetimeFigureOut">
              <a:rPr lang="it-IT" smtClean="0"/>
              <a:t>12/11/2021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8510-6D00-4040-9752-70C9CB361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08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1DE-9F61-4046-9FBD-DF740EE2EB2E}" type="datetimeFigureOut">
              <a:rPr lang="it-IT" smtClean="0"/>
              <a:t>12/11/2021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8510-6D00-4040-9752-70C9CB361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13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1DE-9F61-4046-9FBD-DF740EE2EB2E}" type="datetimeFigureOut">
              <a:rPr lang="it-IT" smtClean="0"/>
              <a:t>12/11/2021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8510-6D00-4040-9752-70C9CB361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52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1DE-9F61-4046-9FBD-DF740EE2EB2E}" type="datetimeFigureOut">
              <a:rPr lang="it-IT" smtClean="0"/>
              <a:t>12/11/2021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8510-6D00-4040-9752-70C9CB361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86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1DE-9F61-4046-9FBD-DF740EE2EB2E}" type="datetimeFigureOut">
              <a:rPr lang="it-IT" smtClean="0"/>
              <a:t>12/11/2021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8510-6D00-4040-9752-70C9CB361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61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1DE-9F61-4046-9FBD-DF740EE2EB2E}" type="datetimeFigureOut">
              <a:rPr lang="it-IT" smtClean="0"/>
              <a:t>12/11/2021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8510-6D00-4040-9752-70C9CB361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910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1DE-9F61-4046-9FBD-DF740EE2EB2E}" type="datetimeFigureOut">
              <a:rPr lang="it-IT" smtClean="0"/>
              <a:t>12/11/2021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8510-6D00-4040-9752-70C9CB361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31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1DE-9F61-4046-9FBD-DF740EE2EB2E}" type="datetimeFigureOut">
              <a:rPr lang="it-IT" smtClean="0"/>
              <a:t>12/11/2021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8510-6D00-4040-9752-70C9CB361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76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1DE-9F61-4046-9FBD-DF740EE2EB2E}" type="datetimeFigureOut">
              <a:rPr lang="it-IT" smtClean="0"/>
              <a:t>12/11/2021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8510-6D00-4040-9752-70C9CB361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5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1DE-9F61-4046-9FBD-DF740EE2EB2E}" type="datetimeFigureOut">
              <a:rPr lang="it-IT" smtClean="0"/>
              <a:t>12/11/2021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8510-6D00-4040-9752-70C9CB361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07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21DE-9F61-4046-9FBD-DF740EE2EB2E}" type="datetimeFigureOut">
              <a:rPr lang="it-IT" smtClean="0"/>
              <a:t>12/11/2021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F8510-6D00-4040-9752-70C9CB361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5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88389" y="86526"/>
            <a:ext cx="2016224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PERSONALE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informativa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475007" y="542998"/>
            <a:ext cx="1717337" cy="92094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INCARICATO EMERGENZA (PIANO INTERESSATO)</a:t>
            </a: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informativa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35660" y="620688"/>
            <a:ext cx="1512168" cy="43204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6000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informativa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cxnSp>
        <p:nvCxnSpPr>
          <p:cNvPr id="21" name="Connettore 2 20"/>
          <p:cNvCxnSpPr/>
          <p:nvPr/>
        </p:nvCxnSpPr>
        <p:spPr>
          <a:xfrm>
            <a:off x="3791745" y="394483"/>
            <a:ext cx="1965" cy="25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8077694" y="4971644"/>
            <a:ext cx="25922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/>
              <a:t>AZIONI INTRAPRESE DALL’INCARICATO </a:t>
            </a:r>
          </a:p>
          <a:p>
            <a:pPr algn="r"/>
            <a:r>
              <a:rPr lang="it-IT" sz="1200" b="1" dirty="0"/>
              <a:t>EMERGENZA</a:t>
            </a:r>
          </a:p>
          <a:p>
            <a:endParaRPr lang="it-IT" sz="900" b="1" dirty="0"/>
          </a:p>
          <a:p>
            <a:pPr algn="r"/>
            <a:r>
              <a:rPr lang="it-IT" sz="1200" b="1" dirty="0"/>
              <a:t>AZIONI INTRAPRESE DAL RESPONSABILE  EDIFICIO</a:t>
            </a:r>
          </a:p>
          <a:p>
            <a:pPr algn="r"/>
            <a:endParaRPr lang="it-IT" sz="900" b="1" dirty="0"/>
          </a:p>
          <a:p>
            <a:pPr algn="r"/>
            <a:r>
              <a:rPr lang="it-IT" sz="1200" b="1" dirty="0"/>
              <a:t>AZIONI </a:t>
            </a:r>
            <a:r>
              <a:rPr lang="it-IT" sz="1200" b="1" dirty="0"/>
              <a:t>INTRAPRESE </a:t>
            </a:r>
            <a:endParaRPr lang="it-IT" sz="1200" b="1" dirty="0"/>
          </a:p>
          <a:p>
            <a:pPr algn="r"/>
            <a:r>
              <a:rPr lang="it-IT" sz="1200" b="1" dirty="0"/>
              <a:t>DALL’UFFICIO </a:t>
            </a:r>
            <a:r>
              <a:rPr lang="it-IT" sz="1200" b="1" dirty="0"/>
              <a:t>PASSI</a:t>
            </a:r>
          </a:p>
        </p:txBody>
      </p:sp>
      <p:sp>
        <p:nvSpPr>
          <p:cNvPr id="60" name="Rettangolo 59"/>
          <p:cNvSpPr/>
          <p:nvPr/>
        </p:nvSpPr>
        <p:spPr>
          <a:xfrm>
            <a:off x="8490030" y="5139990"/>
            <a:ext cx="360040" cy="21602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8490030" y="5770001"/>
            <a:ext cx="360040" cy="216024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8490030" y="6381328"/>
            <a:ext cx="360040" cy="21602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72" name="Segnaposto numero diapositiva 71"/>
          <p:cNvSpPr>
            <a:spLocks noGrp="1"/>
          </p:cNvSpPr>
          <p:nvPr>
            <p:ph type="sldNum" sz="quarter" idx="12"/>
          </p:nvPr>
        </p:nvSpPr>
        <p:spPr>
          <a:xfrm>
            <a:off x="8377572" y="6444715"/>
            <a:ext cx="2133600" cy="365125"/>
          </a:xfrm>
        </p:spPr>
        <p:txBody>
          <a:bodyPr/>
          <a:lstStyle/>
          <a:p>
            <a:r>
              <a:rPr lang="it-IT" dirty="0" smtClean="0"/>
              <a:t>10</a:t>
            </a:r>
            <a:endParaRPr lang="it-IT" dirty="0"/>
          </a:p>
        </p:txBody>
      </p:sp>
      <p:cxnSp>
        <p:nvCxnSpPr>
          <p:cNvPr id="9" name="Connettore 1 8"/>
          <p:cNvCxnSpPr/>
          <p:nvPr/>
        </p:nvCxnSpPr>
        <p:spPr>
          <a:xfrm>
            <a:off x="3793710" y="394482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6704614" y="286491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7634289" y="286491"/>
            <a:ext cx="0" cy="256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162" y="70467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46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836712"/>
            <a:ext cx="849694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1052737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1091159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3624104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838" y="5360801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72" y="5661298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061521" y="959367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</a:t>
            </a:r>
            <a:endParaRPr lang="it-IT" sz="24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084332" y="1025262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2</a:t>
            </a:r>
            <a:endParaRPr lang="it-IT" sz="2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872973" y="5284092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3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427988" y="559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</a:t>
            </a:r>
            <a:endParaRPr lang="it-IT" sz="24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755339" y="3520479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799856" y="226271"/>
            <a:ext cx="565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PERCORSO DI ESODO EDIFICIO « C »</a:t>
            </a:r>
            <a:endParaRPr lang="it-IT" sz="2800" b="1" dirty="0"/>
          </a:p>
        </p:txBody>
      </p:sp>
      <p:cxnSp>
        <p:nvCxnSpPr>
          <p:cNvPr id="31" name="Connettore 1 30"/>
          <p:cNvCxnSpPr/>
          <p:nvPr/>
        </p:nvCxnSpPr>
        <p:spPr>
          <a:xfrm>
            <a:off x="5663952" y="5084658"/>
            <a:ext cx="0" cy="743105"/>
          </a:xfrm>
          <a:prstGeom prst="line">
            <a:avLst/>
          </a:prstGeom>
          <a:ln w="66675"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 flipH="1">
            <a:off x="3680016" y="5803610"/>
            <a:ext cx="1973086" cy="24152"/>
          </a:xfrm>
          <a:prstGeom prst="line">
            <a:avLst/>
          </a:prstGeom>
          <a:ln w="66675"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Estrazione 38"/>
          <p:cNvSpPr/>
          <p:nvPr/>
        </p:nvSpPr>
        <p:spPr>
          <a:xfrm rot="16200000">
            <a:off x="3640627" y="5696250"/>
            <a:ext cx="250025" cy="238873"/>
          </a:xfrm>
          <a:prstGeom prst="flowChartExtra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1 21"/>
          <p:cNvCxnSpPr/>
          <p:nvPr/>
        </p:nvCxnSpPr>
        <p:spPr>
          <a:xfrm>
            <a:off x="6631746" y="4750250"/>
            <a:ext cx="1148783" cy="0"/>
          </a:xfrm>
          <a:prstGeom prst="line">
            <a:avLst/>
          </a:prstGeom>
          <a:ln w="66675"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flipH="1">
            <a:off x="7752185" y="4750250"/>
            <a:ext cx="1" cy="312084"/>
          </a:xfrm>
          <a:prstGeom prst="line">
            <a:avLst/>
          </a:prstGeom>
          <a:ln w="66675"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Estrazione 26"/>
          <p:cNvSpPr/>
          <p:nvPr/>
        </p:nvSpPr>
        <p:spPr>
          <a:xfrm rot="10800000">
            <a:off x="7608170" y="5062335"/>
            <a:ext cx="250025" cy="238873"/>
          </a:xfrm>
          <a:prstGeom prst="flowChartExtra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1 24"/>
          <p:cNvCxnSpPr/>
          <p:nvPr/>
        </p:nvCxnSpPr>
        <p:spPr>
          <a:xfrm>
            <a:off x="5015880" y="4293097"/>
            <a:ext cx="0" cy="52708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5015881" y="4788877"/>
            <a:ext cx="175951" cy="3642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H="1">
            <a:off x="5003105" y="4293096"/>
            <a:ext cx="3121896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8086074" y="4293096"/>
            <a:ext cx="19004" cy="76923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4" name="Estrazione 33"/>
          <p:cNvSpPr/>
          <p:nvPr/>
        </p:nvSpPr>
        <p:spPr>
          <a:xfrm rot="10800000">
            <a:off x="7961063" y="5062335"/>
            <a:ext cx="250025" cy="238873"/>
          </a:xfrm>
          <a:prstGeom prst="flowChartExtract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a destra 29"/>
          <p:cNvSpPr/>
          <p:nvPr/>
        </p:nvSpPr>
        <p:spPr>
          <a:xfrm rot="10800000">
            <a:off x="7277723" y="3982143"/>
            <a:ext cx="360041" cy="1800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9336360" y="3877071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Ingresso  </a:t>
            </a:r>
            <a:endParaRPr lang="it-IT" sz="1200" b="1" dirty="0">
              <a:solidFill>
                <a:srgbClr val="FF0000"/>
              </a:solidFill>
            </a:endParaRPr>
          </a:p>
        </p:txBody>
      </p:sp>
      <p:cxnSp>
        <p:nvCxnSpPr>
          <p:cNvPr id="36" name="Connettore 1 35"/>
          <p:cNvCxnSpPr>
            <a:endCxn id="35" idx="1"/>
          </p:cNvCxnSpPr>
          <p:nvPr/>
        </p:nvCxnSpPr>
        <p:spPr>
          <a:xfrm flipV="1">
            <a:off x="7780528" y="4015571"/>
            <a:ext cx="1555832" cy="5658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3931691" y="5872399"/>
            <a:ext cx="25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livello parcheggio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6380080" y="4251647"/>
            <a:ext cx="25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livello garage</a:t>
            </a:r>
            <a:endParaRPr lang="it-IT" u="sng" dirty="0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381" y="218682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84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452" y="836711"/>
            <a:ext cx="849694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ccia a destra 1"/>
          <p:cNvSpPr/>
          <p:nvPr/>
        </p:nvSpPr>
        <p:spPr>
          <a:xfrm rot="10800000">
            <a:off x="7269367" y="3925559"/>
            <a:ext cx="360041" cy="1800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1052737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1091159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3624104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220" y="5157193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72" y="5661298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9280181" y="3744948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Ingresso  </a:t>
            </a:r>
            <a:endParaRPr lang="it-IT" sz="1200" b="1" dirty="0">
              <a:solidFill>
                <a:srgbClr val="FF0000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 flipV="1">
            <a:off x="8057218" y="3958955"/>
            <a:ext cx="1251374" cy="566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061521" y="959367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</a:t>
            </a:r>
            <a:endParaRPr lang="it-IT" sz="24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084332" y="1025262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2</a:t>
            </a:r>
            <a:endParaRPr lang="it-IT" sz="2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931204" y="502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3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427988" y="559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</a:t>
            </a:r>
            <a:endParaRPr lang="it-IT" sz="24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755339" y="3520479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842249" y="233467"/>
            <a:ext cx="6832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PERCORSO DI ESODO – POSIZIONE WALKIE TALKIE </a:t>
            </a:r>
            <a:endParaRPr lang="it-IT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5" y="775715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458" y="1224171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510" y="5269726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683" y="4302930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090" y="4161129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398" y="3636736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88605" y="1069900"/>
            <a:ext cx="1000969" cy="7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825" y="1217673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522" y="4189646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69957">
            <a:off x="7811798" y="4555389"/>
            <a:ext cx="799674" cy="5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230" y="847919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41283" y="921539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562" y="4349688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23562" y="5086484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439" y="4189646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75222" y="4184088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19" y="5314267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97295" y="5365165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381" y="218682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2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836712"/>
            <a:ext cx="849694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866" y="1021644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1091159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3624104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838" y="5360801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72" y="5661298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935507" y="9276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</a:t>
            </a:r>
            <a:endParaRPr lang="it-IT" sz="24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084332" y="1025262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2</a:t>
            </a:r>
            <a:endParaRPr lang="it-IT" sz="2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872973" y="5284092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3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427988" y="559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</a:t>
            </a:r>
            <a:endParaRPr lang="it-IT" sz="24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755339" y="3520479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799856" y="226271"/>
            <a:ext cx="565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PERCORSO DI ESODO EDIFICIO « D »</a:t>
            </a:r>
            <a:endParaRPr lang="it-IT" sz="2800" b="1" dirty="0"/>
          </a:p>
        </p:txBody>
      </p:sp>
      <p:cxnSp>
        <p:nvCxnSpPr>
          <p:cNvPr id="24" name="Connettore 1 23"/>
          <p:cNvCxnSpPr/>
          <p:nvPr/>
        </p:nvCxnSpPr>
        <p:spPr>
          <a:xfrm flipH="1">
            <a:off x="4345270" y="1556792"/>
            <a:ext cx="25904" cy="1926398"/>
          </a:xfrm>
          <a:prstGeom prst="line">
            <a:avLst/>
          </a:prstGeom>
          <a:ln w="66675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Estrazione 26"/>
          <p:cNvSpPr/>
          <p:nvPr/>
        </p:nvSpPr>
        <p:spPr>
          <a:xfrm>
            <a:off x="4220258" y="1421032"/>
            <a:ext cx="250025" cy="238873"/>
          </a:xfrm>
          <a:prstGeom prst="flowChartExtra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1 22"/>
          <p:cNvCxnSpPr>
            <a:stCxn id="26" idx="2"/>
          </p:cNvCxnSpPr>
          <p:nvPr/>
        </p:nvCxnSpPr>
        <p:spPr>
          <a:xfrm flipH="1">
            <a:off x="3409951" y="1641880"/>
            <a:ext cx="462884" cy="2701520"/>
          </a:xfrm>
          <a:prstGeom prst="line">
            <a:avLst/>
          </a:prstGeom>
          <a:ln w="66675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Estrazione 25"/>
          <p:cNvSpPr/>
          <p:nvPr/>
        </p:nvSpPr>
        <p:spPr>
          <a:xfrm>
            <a:off x="3747823" y="1403008"/>
            <a:ext cx="250025" cy="238873"/>
          </a:xfrm>
          <a:prstGeom prst="flowChartExtra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1 24"/>
          <p:cNvCxnSpPr/>
          <p:nvPr/>
        </p:nvCxnSpPr>
        <p:spPr>
          <a:xfrm flipV="1">
            <a:off x="4223792" y="5281480"/>
            <a:ext cx="0" cy="464276"/>
          </a:xfrm>
          <a:prstGeom prst="line">
            <a:avLst/>
          </a:prstGeom>
          <a:ln w="66675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Estrazione 27"/>
          <p:cNvSpPr/>
          <p:nvPr/>
        </p:nvSpPr>
        <p:spPr>
          <a:xfrm rot="16439226">
            <a:off x="3753688" y="5602820"/>
            <a:ext cx="250025" cy="238873"/>
          </a:xfrm>
          <a:prstGeom prst="flowChartExtra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1 30"/>
          <p:cNvCxnSpPr>
            <a:endCxn id="28" idx="2"/>
          </p:cNvCxnSpPr>
          <p:nvPr/>
        </p:nvCxnSpPr>
        <p:spPr>
          <a:xfrm flipH="1">
            <a:off x="3997848" y="5730560"/>
            <a:ext cx="225945" cy="0"/>
          </a:xfrm>
          <a:prstGeom prst="line">
            <a:avLst/>
          </a:prstGeom>
          <a:ln w="66675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Freccia a destra 31"/>
          <p:cNvSpPr/>
          <p:nvPr/>
        </p:nvSpPr>
        <p:spPr>
          <a:xfrm rot="10800000">
            <a:off x="7277723" y="3982143"/>
            <a:ext cx="360041" cy="1800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9336360" y="3877071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Ingresso  </a:t>
            </a:r>
            <a:endParaRPr lang="it-IT" sz="1200" b="1" dirty="0">
              <a:solidFill>
                <a:srgbClr val="FF0000"/>
              </a:solidFill>
            </a:endParaRPr>
          </a:p>
        </p:txBody>
      </p:sp>
      <p:cxnSp>
        <p:nvCxnSpPr>
          <p:cNvPr id="34" name="Connettore 1 33"/>
          <p:cNvCxnSpPr>
            <a:endCxn id="33" idx="1"/>
          </p:cNvCxnSpPr>
          <p:nvPr/>
        </p:nvCxnSpPr>
        <p:spPr>
          <a:xfrm flipV="1">
            <a:off x="7780528" y="4015571"/>
            <a:ext cx="1555832" cy="5658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 flipH="1" flipV="1">
            <a:off x="3366590" y="4365106"/>
            <a:ext cx="631258" cy="1"/>
          </a:xfrm>
          <a:prstGeom prst="line">
            <a:avLst/>
          </a:prstGeom>
          <a:ln w="66675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2819636" y="5877398"/>
            <a:ext cx="25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livello parcheggio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2612694" y="781363"/>
            <a:ext cx="25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livello parcheggio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381" y="218682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7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452" y="836711"/>
            <a:ext cx="849694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ccia a destra 1"/>
          <p:cNvSpPr/>
          <p:nvPr/>
        </p:nvSpPr>
        <p:spPr>
          <a:xfrm rot="10800000">
            <a:off x="7269367" y="3925559"/>
            <a:ext cx="360041" cy="1800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1052737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1091159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3624104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220" y="5157193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72" y="5661298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9280181" y="3744948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Ingresso  </a:t>
            </a:r>
            <a:endParaRPr lang="it-IT" sz="1200" b="1" dirty="0">
              <a:solidFill>
                <a:srgbClr val="FF0000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 flipV="1">
            <a:off x="8057218" y="3958955"/>
            <a:ext cx="1251374" cy="566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061521" y="959367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</a:t>
            </a:r>
            <a:endParaRPr lang="it-IT" sz="24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084332" y="1025262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2</a:t>
            </a:r>
            <a:endParaRPr lang="it-IT" sz="2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931204" y="502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3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427988" y="559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</a:t>
            </a:r>
            <a:endParaRPr lang="it-IT" sz="24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755339" y="3520479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842249" y="233467"/>
            <a:ext cx="6832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PERCORSO DI ESODO – POSIZIONE WALKIE TALKIE </a:t>
            </a:r>
            <a:endParaRPr lang="it-IT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5" y="775715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458" y="1224171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510" y="5269726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683" y="4302930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090" y="4161129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398" y="3636736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88605" y="1069900"/>
            <a:ext cx="1000969" cy="7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825" y="1217673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522" y="4189646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69957">
            <a:off x="7811798" y="4555389"/>
            <a:ext cx="799674" cy="5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230" y="847919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41283" y="921539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562" y="4349688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23562" y="5086484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439" y="4189646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75222" y="4184088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19" y="5314267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97295" y="5365165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381" y="218682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3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88389" y="86526"/>
            <a:ext cx="2016224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PERSONALE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informativa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991544" y="1484784"/>
            <a:ext cx="1584176" cy="43204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RESPONSABILE  EDIFICIO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7475007" y="542998"/>
            <a:ext cx="1717337" cy="92094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INCARICATO EMERGENZA (PIANO INTERESSATO)</a:t>
            </a: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informativa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35660" y="620688"/>
            <a:ext cx="1512168" cy="43204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6000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informativa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cxnSp>
        <p:nvCxnSpPr>
          <p:cNvPr id="21" name="Connettore 2 20"/>
          <p:cNvCxnSpPr/>
          <p:nvPr/>
        </p:nvCxnSpPr>
        <p:spPr>
          <a:xfrm>
            <a:off x="3791745" y="394483"/>
            <a:ext cx="1965" cy="25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8077694" y="4971644"/>
            <a:ext cx="25922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/>
              <a:t>AZIONI INTRAPRESE DALL’INCARICATO </a:t>
            </a:r>
          </a:p>
          <a:p>
            <a:pPr algn="r"/>
            <a:r>
              <a:rPr lang="it-IT" sz="1200" b="1" dirty="0"/>
              <a:t>EMERGENZA</a:t>
            </a:r>
          </a:p>
          <a:p>
            <a:endParaRPr lang="it-IT" sz="900" b="1" dirty="0"/>
          </a:p>
          <a:p>
            <a:pPr algn="r"/>
            <a:r>
              <a:rPr lang="it-IT" sz="1200" b="1" dirty="0"/>
              <a:t>AZIONI INTRAPRESE DAL RESPONSABILE  EDIFICIO</a:t>
            </a:r>
          </a:p>
          <a:p>
            <a:pPr algn="r"/>
            <a:endParaRPr lang="it-IT" sz="900" b="1" dirty="0"/>
          </a:p>
          <a:p>
            <a:pPr algn="r"/>
            <a:r>
              <a:rPr lang="it-IT" sz="1200" b="1" dirty="0"/>
              <a:t>AZIONI </a:t>
            </a:r>
            <a:r>
              <a:rPr lang="it-IT" sz="1200" b="1" dirty="0"/>
              <a:t>INTRAPRESE </a:t>
            </a:r>
            <a:endParaRPr lang="it-IT" sz="1200" b="1" dirty="0"/>
          </a:p>
          <a:p>
            <a:pPr algn="r"/>
            <a:r>
              <a:rPr lang="it-IT" sz="1200" b="1" dirty="0"/>
              <a:t>DALL’UFFICIO </a:t>
            </a:r>
            <a:r>
              <a:rPr lang="it-IT" sz="1200" b="1" dirty="0"/>
              <a:t>PASSI</a:t>
            </a:r>
          </a:p>
        </p:txBody>
      </p:sp>
      <p:sp>
        <p:nvSpPr>
          <p:cNvPr id="60" name="Rettangolo 59"/>
          <p:cNvSpPr/>
          <p:nvPr/>
        </p:nvSpPr>
        <p:spPr>
          <a:xfrm>
            <a:off x="8490030" y="5139990"/>
            <a:ext cx="360040" cy="21602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8490030" y="5770001"/>
            <a:ext cx="360040" cy="216024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8490030" y="6381328"/>
            <a:ext cx="360040" cy="21602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72" name="Segnaposto numero diapositiva 71"/>
          <p:cNvSpPr>
            <a:spLocks noGrp="1"/>
          </p:cNvSpPr>
          <p:nvPr>
            <p:ph type="sldNum" sz="quarter" idx="12"/>
          </p:nvPr>
        </p:nvSpPr>
        <p:spPr>
          <a:xfrm>
            <a:off x="8377572" y="6444715"/>
            <a:ext cx="2133600" cy="365125"/>
          </a:xfrm>
        </p:spPr>
        <p:txBody>
          <a:bodyPr/>
          <a:lstStyle/>
          <a:p>
            <a:r>
              <a:rPr lang="it-IT" dirty="0" smtClean="0"/>
              <a:t>10</a:t>
            </a:r>
            <a:endParaRPr lang="it-IT" dirty="0"/>
          </a:p>
        </p:txBody>
      </p:sp>
      <p:cxnSp>
        <p:nvCxnSpPr>
          <p:cNvPr id="9" name="Connettore 1 8"/>
          <p:cNvCxnSpPr/>
          <p:nvPr/>
        </p:nvCxnSpPr>
        <p:spPr>
          <a:xfrm>
            <a:off x="3793710" y="394482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6704614" y="286491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7634289" y="286491"/>
            <a:ext cx="0" cy="256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2135555" y="836712"/>
            <a:ext cx="0" cy="627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2139016" y="836712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3442068" y="1228257"/>
            <a:ext cx="40329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>
            <a:off x="3431705" y="1228258"/>
            <a:ext cx="1965" cy="25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211" y="86526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9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88389" y="86526"/>
            <a:ext cx="2016224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PERSONALE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informativa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991544" y="1484784"/>
            <a:ext cx="1584176" cy="43204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RESPONSABILE  EDIFICIO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7475007" y="542998"/>
            <a:ext cx="1717337" cy="92094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INCARICATO EMERGENZA (PIANO INTERESSATO)</a:t>
            </a: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informativa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7" name="Rombo 6"/>
          <p:cNvSpPr/>
          <p:nvPr/>
        </p:nvSpPr>
        <p:spPr>
          <a:xfrm>
            <a:off x="4871864" y="1921200"/>
            <a:ext cx="2016224" cy="936104"/>
          </a:xfrm>
          <a:prstGeom prst="diamond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SOLUZIONE IMMEDIATA</a:t>
            </a:r>
          </a:p>
        </p:txBody>
      </p:sp>
      <p:sp>
        <p:nvSpPr>
          <p:cNvPr id="8" name="Rettangolo 7"/>
          <p:cNvSpPr/>
          <p:nvPr/>
        </p:nvSpPr>
        <p:spPr>
          <a:xfrm>
            <a:off x="8671528" y="2132856"/>
            <a:ext cx="1512168" cy="43204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BREVE </a:t>
            </a:r>
            <a:r>
              <a:rPr lang="it-IT" sz="1200" b="1" dirty="0">
                <a:solidFill>
                  <a:schemeClr val="bg1"/>
                </a:solidFill>
              </a:rPr>
              <a:t>RELAZIONE </a:t>
            </a:r>
          </a:p>
          <a:p>
            <a:pPr algn="ctr"/>
            <a:r>
              <a:rPr lang="it-IT" sz="1200" b="1" dirty="0" err="1">
                <a:solidFill>
                  <a:schemeClr val="bg1"/>
                </a:solidFill>
              </a:rPr>
              <a:t>R.S.P.P.</a:t>
            </a:r>
            <a:endParaRPr lang="it-IT" sz="1200" b="1" dirty="0">
              <a:solidFill>
                <a:schemeClr val="bg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35660" y="620688"/>
            <a:ext cx="1512168" cy="43204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6000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informativa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12" name="Rombo 11"/>
          <p:cNvSpPr/>
          <p:nvPr/>
        </p:nvSpPr>
        <p:spPr>
          <a:xfrm>
            <a:off x="2084491" y="2944689"/>
            <a:ext cx="2016223" cy="864096"/>
          </a:xfrm>
          <a:prstGeom prst="diamond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EVACUARE?</a:t>
            </a:r>
          </a:p>
        </p:txBody>
      </p:sp>
      <p:cxnSp>
        <p:nvCxnSpPr>
          <p:cNvPr id="21" name="Connettore 2 20"/>
          <p:cNvCxnSpPr/>
          <p:nvPr/>
        </p:nvCxnSpPr>
        <p:spPr>
          <a:xfrm>
            <a:off x="3791745" y="394483"/>
            <a:ext cx="1965" cy="25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6888088" y="2400447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7434562" y="1921150"/>
            <a:ext cx="575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SI</a:t>
            </a:r>
            <a:endParaRPr lang="it-IT" sz="2400" b="1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3764609" y="1916833"/>
            <a:ext cx="681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NO</a:t>
            </a:r>
            <a:endParaRPr lang="it-IT" sz="2400" b="1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8077694" y="4971644"/>
            <a:ext cx="25922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/>
              <a:t>AZIONI INTRAPRESE DALL’INCARICATO </a:t>
            </a:r>
          </a:p>
          <a:p>
            <a:pPr algn="r"/>
            <a:r>
              <a:rPr lang="it-IT" sz="1200" b="1" dirty="0"/>
              <a:t>EMERGENZA</a:t>
            </a:r>
          </a:p>
          <a:p>
            <a:endParaRPr lang="it-IT" sz="900" b="1" dirty="0"/>
          </a:p>
          <a:p>
            <a:pPr algn="r"/>
            <a:r>
              <a:rPr lang="it-IT" sz="1200" b="1" dirty="0"/>
              <a:t>AZIONI INTRAPRESE DAL RESPONSABILE  EDIFICIO</a:t>
            </a:r>
          </a:p>
          <a:p>
            <a:pPr algn="r"/>
            <a:endParaRPr lang="it-IT" sz="900" b="1" dirty="0"/>
          </a:p>
          <a:p>
            <a:pPr algn="r"/>
            <a:r>
              <a:rPr lang="it-IT" sz="1200" b="1" dirty="0"/>
              <a:t>AZIONI </a:t>
            </a:r>
            <a:r>
              <a:rPr lang="it-IT" sz="1200" b="1" dirty="0"/>
              <a:t>INTRAPRESE </a:t>
            </a:r>
            <a:endParaRPr lang="it-IT" sz="1200" b="1" dirty="0"/>
          </a:p>
          <a:p>
            <a:pPr algn="r"/>
            <a:r>
              <a:rPr lang="it-IT" sz="1200" b="1" dirty="0"/>
              <a:t>DALL’UFFICIO </a:t>
            </a:r>
            <a:r>
              <a:rPr lang="it-IT" sz="1200" b="1" dirty="0"/>
              <a:t>PASSI</a:t>
            </a:r>
          </a:p>
        </p:txBody>
      </p:sp>
      <p:sp>
        <p:nvSpPr>
          <p:cNvPr id="60" name="Rettangolo 59"/>
          <p:cNvSpPr/>
          <p:nvPr/>
        </p:nvSpPr>
        <p:spPr>
          <a:xfrm>
            <a:off x="8490030" y="5139990"/>
            <a:ext cx="360040" cy="21602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8490030" y="5770001"/>
            <a:ext cx="360040" cy="216024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8490030" y="6381328"/>
            <a:ext cx="360040" cy="21602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72" name="Segnaposto numero diapositiva 71"/>
          <p:cNvSpPr>
            <a:spLocks noGrp="1"/>
          </p:cNvSpPr>
          <p:nvPr>
            <p:ph type="sldNum" sz="quarter" idx="12"/>
          </p:nvPr>
        </p:nvSpPr>
        <p:spPr>
          <a:xfrm>
            <a:off x="8377572" y="6444715"/>
            <a:ext cx="2133600" cy="365125"/>
          </a:xfrm>
        </p:spPr>
        <p:txBody>
          <a:bodyPr/>
          <a:lstStyle/>
          <a:p>
            <a:r>
              <a:rPr lang="it-IT" dirty="0" smtClean="0"/>
              <a:t>10</a:t>
            </a:r>
            <a:endParaRPr lang="it-IT" dirty="0"/>
          </a:p>
        </p:txBody>
      </p:sp>
      <p:cxnSp>
        <p:nvCxnSpPr>
          <p:cNvPr id="9" name="Connettore 1 8"/>
          <p:cNvCxnSpPr/>
          <p:nvPr/>
        </p:nvCxnSpPr>
        <p:spPr>
          <a:xfrm>
            <a:off x="3793710" y="394482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6704614" y="286491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7634289" y="286491"/>
            <a:ext cx="0" cy="256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2135555" y="836712"/>
            <a:ext cx="0" cy="627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2139016" y="836712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3442068" y="1228257"/>
            <a:ext cx="40329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>
            <a:off x="3431705" y="1228258"/>
            <a:ext cx="1965" cy="25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>
            <a:off x="3559446" y="1731132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4445730" y="1731133"/>
            <a:ext cx="858182" cy="493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3106426" y="2348880"/>
            <a:ext cx="0" cy="627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>
            <a:off x="3107667" y="2378714"/>
            <a:ext cx="1800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3839" y="86526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52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88389" y="86526"/>
            <a:ext cx="2016224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PERSONALE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informativa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991544" y="1484784"/>
            <a:ext cx="1584176" cy="43204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RESPONSABILE  EDIFICIO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7475007" y="542998"/>
            <a:ext cx="1717337" cy="92094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INCARICATO EMERGENZA (PIANO INTERESSATO)</a:t>
            </a: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informativa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7" name="Rombo 6"/>
          <p:cNvSpPr/>
          <p:nvPr/>
        </p:nvSpPr>
        <p:spPr>
          <a:xfrm>
            <a:off x="4871864" y="1921200"/>
            <a:ext cx="2016224" cy="936104"/>
          </a:xfrm>
          <a:prstGeom prst="diamond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SOLUZIONE IMMEDIATA</a:t>
            </a:r>
          </a:p>
        </p:txBody>
      </p:sp>
      <p:sp>
        <p:nvSpPr>
          <p:cNvPr id="8" name="Rettangolo 7"/>
          <p:cNvSpPr/>
          <p:nvPr/>
        </p:nvSpPr>
        <p:spPr>
          <a:xfrm>
            <a:off x="8671528" y="2132856"/>
            <a:ext cx="1512168" cy="43204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BREVE </a:t>
            </a:r>
            <a:r>
              <a:rPr lang="it-IT" sz="1200" b="1" dirty="0">
                <a:solidFill>
                  <a:schemeClr val="bg1"/>
                </a:solidFill>
              </a:rPr>
              <a:t>RELAZIONE </a:t>
            </a:r>
          </a:p>
          <a:p>
            <a:pPr algn="ctr"/>
            <a:r>
              <a:rPr lang="it-IT" sz="1200" b="1" dirty="0" err="1">
                <a:solidFill>
                  <a:schemeClr val="bg1"/>
                </a:solidFill>
              </a:rPr>
              <a:t>R.S.P.P.</a:t>
            </a:r>
            <a:endParaRPr lang="it-IT" sz="1200" b="1" dirty="0">
              <a:solidFill>
                <a:schemeClr val="bg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35660" y="620688"/>
            <a:ext cx="1512168" cy="43204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6000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informativa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12" name="Rombo 11"/>
          <p:cNvSpPr/>
          <p:nvPr/>
        </p:nvSpPr>
        <p:spPr>
          <a:xfrm>
            <a:off x="2084491" y="2944689"/>
            <a:ext cx="2016223" cy="864096"/>
          </a:xfrm>
          <a:prstGeom prst="diamond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EVACUARE?</a:t>
            </a:r>
          </a:p>
        </p:txBody>
      </p:sp>
      <p:cxnSp>
        <p:nvCxnSpPr>
          <p:cNvPr id="21" name="Connettore 2 20"/>
          <p:cNvCxnSpPr/>
          <p:nvPr/>
        </p:nvCxnSpPr>
        <p:spPr>
          <a:xfrm>
            <a:off x="3791745" y="394483"/>
            <a:ext cx="1965" cy="25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6888088" y="2400447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7464642" y="1958978"/>
            <a:ext cx="503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SI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3764609" y="1976411"/>
            <a:ext cx="603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NO</a:t>
            </a:r>
          </a:p>
        </p:txBody>
      </p:sp>
      <p:sp>
        <p:nvSpPr>
          <p:cNvPr id="59" name="CasellaDiTesto 58"/>
          <p:cNvSpPr txBox="1"/>
          <p:nvPr/>
        </p:nvSpPr>
        <p:spPr>
          <a:xfrm>
            <a:off x="8077694" y="4971644"/>
            <a:ext cx="25922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/>
              <a:t>AZIONI INTRAPRESE DALL’INCARICATO </a:t>
            </a:r>
          </a:p>
          <a:p>
            <a:pPr algn="r"/>
            <a:r>
              <a:rPr lang="it-IT" sz="1200" b="1" dirty="0"/>
              <a:t>EMERGENZA</a:t>
            </a:r>
          </a:p>
          <a:p>
            <a:endParaRPr lang="it-IT" sz="900" b="1" dirty="0"/>
          </a:p>
          <a:p>
            <a:pPr algn="r"/>
            <a:r>
              <a:rPr lang="it-IT" sz="1200" b="1" dirty="0"/>
              <a:t>AZIONI INTRAPRESE DAL RESPONSABILE  EDIFICIO</a:t>
            </a:r>
          </a:p>
          <a:p>
            <a:pPr algn="r"/>
            <a:endParaRPr lang="it-IT" sz="900" b="1" dirty="0"/>
          </a:p>
          <a:p>
            <a:pPr algn="r"/>
            <a:r>
              <a:rPr lang="it-IT" sz="1200" b="1" dirty="0"/>
              <a:t>AZIONI </a:t>
            </a:r>
            <a:r>
              <a:rPr lang="it-IT" sz="1200" b="1" dirty="0"/>
              <a:t>INTRAPRESE </a:t>
            </a:r>
            <a:endParaRPr lang="it-IT" sz="1200" b="1" dirty="0"/>
          </a:p>
          <a:p>
            <a:pPr algn="r"/>
            <a:r>
              <a:rPr lang="it-IT" sz="1200" b="1" dirty="0"/>
              <a:t>DALL’UFFICIO </a:t>
            </a:r>
            <a:r>
              <a:rPr lang="it-IT" sz="1200" b="1" dirty="0"/>
              <a:t>PASSI</a:t>
            </a:r>
          </a:p>
        </p:txBody>
      </p:sp>
      <p:sp>
        <p:nvSpPr>
          <p:cNvPr id="60" name="Rettangolo 59"/>
          <p:cNvSpPr/>
          <p:nvPr/>
        </p:nvSpPr>
        <p:spPr>
          <a:xfrm>
            <a:off x="8490030" y="5139990"/>
            <a:ext cx="360040" cy="21602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8490030" y="5770001"/>
            <a:ext cx="360040" cy="216024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8490030" y="6381328"/>
            <a:ext cx="360040" cy="21602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72" name="Segnaposto numero diapositiva 71"/>
          <p:cNvSpPr>
            <a:spLocks noGrp="1"/>
          </p:cNvSpPr>
          <p:nvPr>
            <p:ph type="sldNum" sz="quarter" idx="12"/>
          </p:nvPr>
        </p:nvSpPr>
        <p:spPr>
          <a:xfrm>
            <a:off x="8377572" y="6444715"/>
            <a:ext cx="2133600" cy="365125"/>
          </a:xfrm>
        </p:spPr>
        <p:txBody>
          <a:bodyPr/>
          <a:lstStyle/>
          <a:p>
            <a:r>
              <a:rPr lang="it-IT" dirty="0" smtClean="0"/>
              <a:t>10</a:t>
            </a:r>
            <a:endParaRPr lang="it-IT" dirty="0"/>
          </a:p>
        </p:txBody>
      </p:sp>
      <p:cxnSp>
        <p:nvCxnSpPr>
          <p:cNvPr id="9" name="Connettore 1 8"/>
          <p:cNvCxnSpPr/>
          <p:nvPr/>
        </p:nvCxnSpPr>
        <p:spPr>
          <a:xfrm>
            <a:off x="3793710" y="394482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6704614" y="286491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7634289" y="286491"/>
            <a:ext cx="0" cy="256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2135555" y="836712"/>
            <a:ext cx="0" cy="627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2139016" y="836712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3442068" y="1228257"/>
            <a:ext cx="40329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>
            <a:off x="3431705" y="1228258"/>
            <a:ext cx="1965" cy="25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>
            <a:off x="3559446" y="1731132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4445730" y="1731133"/>
            <a:ext cx="858182" cy="493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3106426" y="2348880"/>
            <a:ext cx="0" cy="627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>
            <a:off x="3107667" y="2378714"/>
            <a:ext cx="1800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ttangolo 40"/>
          <p:cNvSpPr/>
          <p:nvPr/>
        </p:nvSpPr>
        <p:spPr>
          <a:xfrm>
            <a:off x="2366856" y="5301208"/>
            <a:ext cx="1584176" cy="43204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BREVE  RELAZIONE </a:t>
            </a:r>
          </a:p>
          <a:p>
            <a:pPr algn="ctr"/>
            <a:r>
              <a:rPr lang="it-IT" sz="1200" b="1" dirty="0" err="1">
                <a:solidFill>
                  <a:schemeClr val="bg1"/>
                </a:solidFill>
              </a:rPr>
              <a:t>R.S.P.P.</a:t>
            </a:r>
            <a:endParaRPr lang="it-IT" sz="1200" b="1" dirty="0">
              <a:solidFill>
                <a:schemeClr val="bg1"/>
              </a:solidFill>
            </a:endParaRPr>
          </a:p>
        </p:txBody>
      </p:sp>
      <p:cxnSp>
        <p:nvCxnSpPr>
          <p:cNvPr id="42" name="Connettore 2 41"/>
          <p:cNvCxnSpPr/>
          <p:nvPr/>
        </p:nvCxnSpPr>
        <p:spPr>
          <a:xfrm>
            <a:off x="3072099" y="3808785"/>
            <a:ext cx="0" cy="14116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3100008" y="4052948"/>
            <a:ext cx="617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NO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29043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84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88389" y="86526"/>
            <a:ext cx="2016224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PERSONALE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informativa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991544" y="1484784"/>
            <a:ext cx="1584176" cy="43204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RESPONSABILE  EDIFICIO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7475007" y="542998"/>
            <a:ext cx="1717337" cy="92094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INCARICATO EMERGENZA (PIANO INTERESSATO)</a:t>
            </a: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informativa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7" name="Rombo 6"/>
          <p:cNvSpPr/>
          <p:nvPr/>
        </p:nvSpPr>
        <p:spPr>
          <a:xfrm>
            <a:off x="4871864" y="1921200"/>
            <a:ext cx="2016224" cy="936104"/>
          </a:xfrm>
          <a:prstGeom prst="diamond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SOLUZIONE IMMEDIATA</a:t>
            </a:r>
          </a:p>
        </p:txBody>
      </p:sp>
      <p:sp>
        <p:nvSpPr>
          <p:cNvPr id="8" name="Rettangolo 7"/>
          <p:cNvSpPr/>
          <p:nvPr/>
        </p:nvSpPr>
        <p:spPr>
          <a:xfrm>
            <a:off x="8671528" y="2132856"/>
            <a:ext cx="1512168" cy="43204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BREVE </a:t>
            </a:r>
            <a:r>
              <a:rPr lang="it-IT" sz="1200" b="1" dirty="0">
                <a:solidFill>
                  <a:schemeClr val="bg1"/>
                </a:solidFill>
              </a:rPr>
              <a:t>RELAZIONE </a:t>
            </a:r>
          </a:p>
          <a:p>
            <a:pPr algn="ctr"/>
            <a:r>
              <a:rPr lang="it-IT" sz="1200" b="1" dirty="0" err="1">
                <a:solidFill>
                  <a:schemeClr val="bg1"/>
                </a:solidFill>
              </a:rPr>
              <a:t>R.S.P.P.</a:t>
            </a:r>
            <a:endParaRPr lang="it-IT" sz="1200" b="1" dirty="0">
              <a:solidFill>
                <a:schemeClr val="bg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35660" y="620688"/>
            <a:ext cx="1512168" cy="43204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6000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</a:rPr>
              <a:t>informativa</a:t>
            </a:r>
          </a:p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12" name="Rombo 11"/>
          <p:cNvSpPr/>
          <p:nvPr/>
        </p:nvSpPr>
        <p:spPr>
          <a:xfrm>
            <a:off x="2084491" y="2944689"/>
            <a:ext cx="2016223" cy="864096"/>
          </a:xfrm>
          <a:prstGeom prst="diamond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EVACUARE?</a:t>
            </a:r>
          </a:p>
        </p:txBody>
      </p:sp>
      <p:cxnSp>
        <p:nvCxnSpPr>
          <p:cNvPr id="21" name="Connettore 2 20"/>
          <p:cNvCxnSpPr/>
          <p:nvPr/>
        </p:nvCxnSpPr>
        <p:spPr>
          <a:xfrm>
            <a:off x="3791745" y="394483"/>
            <a:ext cx="1965" cy="25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6888088" y="2400447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7464642" y="1958978"/>
            <a:ext cx="503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SI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3764609" y="1976411"/>
            <a:ext cx="603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NO</a:t>
            </a:r>
          </a:p>
        </p:txBody>
      </p:sp>
      <p:sp>
        <p:nvSpPr>
          <p:cNvPr id="59" name="CasellaDiTesto 58"/>
          <p:cNvSpPr txBox="1"/>
          <p:nvPr/>
        </p:nvSpPr>
        <p:spPr>
          <a:xfrm>
            <a:off x="8077694" y="4971644"/>
            <a:ext cx="25922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/>
              <a:t>AZIONI INTRAPRESE DALL’INCARICATO </a:t>
            </a:r>
          </a:p>
          <a:p>
            <a:pPr algn="r"/>
            <a:r>
              <a:rPr lang="it-IT" sz="1200" b="1" dirty="0"/>
              <a:t>EMERGENZA</a:t>
            </a:r>
          </a:p>
          <a:p>
            <a:endParaRPr lang="it-IT" sz="900" b="1" dirty="0"/>
          </a:p>
          <a:p>
            <a:pPr algn="r"/>
            <a:r>
              <a:rPr lang="it-IT" sz="1200" b="1" dirty="0"/>
              <a:t>AZIONI INTRAPRESE DAL RESPONSABILE  EDIFICIO</a:t>
            </a:r>
          </a:p>
          <a:p>
            <a:pPr algn="r"/>
            <a:endParaRPr lang="it-IT" sz="900" b="1" dirty="0"/>
          </a:p>
          <a:p>
            <a:pPr algn="r"/>
            <a:r>
              <a:rPr lang="it-IT" sz="1200" b="1" dirty="0"/>
              <a:t>AZIONI </a:t>
            </a:r>
            <a:r>
              <a:rPr lang="it-IT" sz="1200" b="1" dirty="0"/>
              <a:t>INTRAPRESE </a:t>
            </a:r>
            <a:endParaRPr lang="it-IT" sz="1200" b="1" dirty="0"/>
          </a:p>
          <a:p>
            <a:pPr algn="r"/>
            <a:r>
              <a:rPr lang="it-IT" sz="1200" b="1" dirty="0"/>
              <a:t>DALL’UFFICIO </a:t>
            </a:r>
            <a:r>
              <a:rPr lang="it-IT" sz="1200" b="1" dirty="0"/>
              <a:t>PASSI</a:t>
            </a:r>
          </a:p>
        </p:txBody>
      </p:sp>
      <p:sp>
        <p:nvSpPr>
          <p:cNvPr id="60" name="Rettangolo 59"/>
          <p:cNvSpPr/>
          <p:nvPr/>
        </p:nvSpPr>
        <p:spPr>
          <a:xfrm>
            <a:off x="8490030" y="5139990"/>
            <a:ext cx="360040" cy="21602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8490030" y="5770001"/>
            <a:ext cx="360040" cy="216024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8490030" y="6381328"/>
            <a:ext cx="360040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72" name="Segnaposto numero diapositiva 71"/>
          <p:cNvSpPr>
            <a:spLocks noGrp="1"/>
          </p:cNvSpPr>
          <p:nvPr>
            <p:ph type="sldNum" sz="quarter" idx="12"/>
          </p:nvPr>
        </p:nvSpPr>
        <p:spPr>
          <a:xfrm>
            <a:off x="8377572" y="6444715"/>
            <a:ext cx="2133600" cy="365125"/>
          </a:xfrm>
        </p:spPr>
        <p:txBody>
          <a:bodyPr/>
          <a:lstStyle/>
          <a:p>
            <a:r>
              <a:rPr lang="it-IT" dirty="0" smtClean="0"/>
              <a:t>10</a:t>
            </a:r>
            <a:endParaRPr lang="it-IT" dirty="0"/>
          </a:p>
        </p:txBody>
      </p:sp>
      <p:cxnSp>
        <p:nvCxnSpPr>
          <p:cNvPr id="9" name="Connettore 1 8"/>
          <p:cNvCxnSpPr/>
          <p:nvPr/>
        </p:nvCxnSpPr>
        <p:spPr>
          <a:xfrm>
            <a:off x="3793710" y="394482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6704614" y="286491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7634289" y="286491"/>
            <a:ext cx="0" cy="256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2135555" y="836712"/>
            <a:ext cx="0" cy="627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2139016" y="836712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3442068" y="1228257"/>
            <a:ext cx="40329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>
            <a:off x="3431705" y="1228258"/>
            <a:ext cx="1965" cy="25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>
            <a:off x="3559446" y="1731132"/>
            <a:ext cx="896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4445730" y="1731133"/>
            <a:ext cx="858182" cy="493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3106426" y="2348880"/>
            <a:ext cx="0" cy="627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>
            <a:off x="3107667" y="2378714"/>
            <a:ext cx="1800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5015880" y="3140968"/>
            <a:ext cx="2480821" cy="43204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ORDINE EVACUAZIONE AL PASSI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5015880" y="3717032"/>
            <a:ext cx="2520280" cy="50405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ACCENSIONE IMPIANTO MICROFONATO SEZIONATO PER LE PARTI INTERESSATE</a:t>
            </a:r>
          </a:p>
        </p:txBody>
      </p:sp>
      <p:sp>
        <p:nvSpPr>
          <p:cNvPr id="32" name="Rettangolo 31"/>
          <p:cNvSpPr/>
          <p:nvPr/>
        </p:nvSpPr>
        <p:spPr>
          <a:xfrm>
            <a:off x="5015880" y="4365104"/>
            <a:ext cx="2520280" cy="43204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EVACUAZIONE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5015880" y="4904672"/>
            <a:ext cx="2520280" cy="396536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APPELLO</a:t>
            </a:r>
          </a:p>
        </p:txBody>
      </p:sp>
      <p:sp>
        <p:nvSpPr>
          <p:cNvPr id="34" name="Rettangolo 33"/>
          <p:cNvSpPr/>
          <p:nvPr/>
        </p:nvSpPr>
        <p:spPr>
          <a:xfrm>
            <a:off x="5015880" y="5975914"/>
            <a:ext cx="2520280" cy="33340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MESSAGGIO CESSATA EMERGENZA</a:t>
            </a:r>
          </a:p>
        </p:txBody>
      </p:sp>
      <p:sp>
        <p:nvSpPr>
          <p:cNvPr id="35" name="Rettangolo 34"/>
          <p:cNvSpPr/>
          <p:nvPr/>
        </p:nvSpPr>
        <p:spPr>
          <a:xfrm>
            <a:off x="5015880" y="6453336"/>
            <a:ext cx="2520280" cy="2880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</a:rPr>
              <a:t>FINE EMERGENZA</a:t>
            </a:r>
          </a:p>
        </p:txBody>
      </p:sp>
      <p:cxnSp>
        <p:nvCxnSpPr>
          <p:cNvPr id="36" name="Connettore 2 35"/>
          <p:cNvCxnSpPr>
            <a:stCxn id="30" idx="2"/>
            <a:endCxn id="31" idx="0"/>
          </p:cNvCxnSpPr>
          <p:nvPr/>
        </p:nvCxnSpPr>
        <p:spPr>
          <a:xfrm>
            <a:off x="6256290" y="3573016"/>
            <a:ext cx="1973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31" idx="2"/>
            <a:endCxn id="32" idx="0"/>
          </p:cNvCxnSpPr>
          <p:nvPr/>
        </p:nvCxnSpPr>
        <p:spPr>
          <a:xfrm>
            <a:off x="6276020" y="422108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32" idx="2"/>
            <a:endCxn id="33" idx="0"/>
          </p:cNvCxnSpPr>
          <p:nvPr/>
        </p:nvCxnSpPr>
        <p:spPr>
          <a:xfrm>
            <a:off x="6276020" y="4797152"/>
            <a:ext cx="0" cy="107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34" idx="2"/>
            <a:endCxn id="35" idx="0"/>
          </p:cNvCxnSpPr>
          <p:nvPr/>
        </p:nvCxnSpPr>
        <p:spPr>
          <a:xfrm>
            <a:off x="6276020" y="630932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33" idx="2"/>
          </p:cNvCxnSpPr>
          <p:nvPr/>
        </p:nvCxnSpPr>
        <p:spPr>
          <a:xfrm>
            <a:off x="6276020" y="530120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ttangolo 40"/>
          <p:cNvSpPr/>
          <p:nvPr/>
        </p:nvSpPr>
        <p:spPr>
          <a:xfrm>
            <a:off x="2366856" y="5301208"/>
            <a:ext cx="1584176" cy="43204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BREVE  RELAZIONE </a:t>
            </a:r>
          </a:p>
          <a:p>
            <a:pPr algn="ctr"/>
            <a:r>
              <a:rPr lang="it-IT" sz="1200" b="1" dirty="0" err="1">
                <a:solidFill>
                  <a:schemeClr val="bg1"/>
                </a:solidFill>
              </a:rPr>
              <a:t>R.S.P.P.</a:t>
            </a:r>
            <a:endParaRPr lang="it-IT" sz="1200" b="1" dirty="0">
              <a:solidFill>
                <a:schemeClr val="bg1"/>
              </a:solidFill>
            </a:endParaRPr>
          </a:p>
        </p:txBody>
      </p:sp>
      <p:cxnSp>
        <p:nvCxnSpPr>
          <p:cNvPr id="42" name="Connettore 2 41"/>
          <p:cNvCxnSpPr/>
          <p:nvPr/>
        </p:nvCxnSpPr>
        <p:spPr>
          <a:xfrm>
            <a:off x="3072099" y="3808785"/>
            <a:ext cx="0" cy="14116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3100008" y="4052948"/>
            <a:ext cx="617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NO</a:t>
            </a:r>
          </a:p>
        </p:txBody>
      </p:sp>
      <p:sp>
        <p:nvSpPr>
          <p:cNvPr id="45" name="Rettangolo 44"/>
          <p:cNvSpPr/>
          <p:nvPr/>
        </p:nvSpPr>
        <p:spPr>
          <a:xfrm>
            <a:off x="5015880" y="5445224"/>
            <a:ext cx="2520280" cy="36004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CONSTATAZIONE CESSATA EMERGENZA</a:t>
            </a:r>
          </a:p>
        </p:txBody>
      </p:sp>
      <p:cxnSp>
        <p:nvCxnSpPr>
          <p:cNvPr id="47" name="Connettore 2 46"/>
          <p:cNvCxnSpPr/>
          <p:nvPr/>
        </p:nvCxnSpPr>
        <p:spPr>
          <a:xfrm>
            <a:off x="6266155" y="583189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endCxn id="30" idx="1"/>
          </p:cNvCxnSpPr>
          <p:nvPr/>
        </p:nvCxnSpPr>
        <p:spPr>
          <a:xfrm flipV="1">
            <a:off x="4079777" y="3356992"/>
            <a:ext cx="936103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CasellaDiTesto 49"/>
          <p:cNvSpPr txBox="1"/>
          <p:nvPr/>
        </p:nvSpPr>
        <p:spPr>
          <a:xfrm>
            <a:off x="4217857" y="2895328"/>
            <a:ext cx="503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SI</a:t>
            </a: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3839" y="25303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4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798982"/>
            <a:ext cx="849694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ccia a destra 1"/>
          <p:cNvSpPr/>
          <p:nvPr/>
        </p:nvSpPr>
        <p:spPr>
          <a:xfrm rot="10800000">
            <a:off x="7269367" y="3925559"/>
            <a:ext cx="360041" cy="1800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1052737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1091159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3624104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220" y="5157193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72" y="5661298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9384419" y="3820455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Ingresso  </a:t>
            </a:r>
            <a:endParaRPr lang="it-IT" sz="1200" b="1" dirty="0">
              <a:solidFill>
                <a:srgbClr val="FF0000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 flipV="1">
            <a:off x="8057218" y="3958955"/>
            <a:ext cx="1251374" cy="566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061521" y="959367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</a:t>
            </a:r>
            <a:endParaRPr lang="it-IT" sz="24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084332" y="1025262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2</a:t>
            </a:r>
            <a:endParaRPr lang="it-IT" sz="2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931204" y="502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3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427988" y="559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</a:t>
            </a:r>
            <a:endParaRPr lang="it-IT" sz="24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755339" y="3520479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799856" y="226271"/>
            <a:ext cx="565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PERCORSO DI ESODO EDIFICIO « A »</a:t>
            </a:r>
            <a:endParaRPr lang="it-IT" sz="2800" b="1" dirty="0"/>
          </a:p>
        </p:txBody>
      </p:sp>
      <p:sp>
        <p:nvSpPr>
          <p:cNvPr id="21" name="Arco 20"/>
          <p:cNvSpPr/>
          <p:nvPr/>
        </p:nvSpPr>
        <p:spPr>
          <a:xfrm>
            <a:off x="6959267" y="3021350"/>
            <a:ext cx="1447473" cy="1171598"/>
          </a:xfrm>
          <a:prstGeom prst="arc">
            <a:avLst/>
          </a:prstGeom>
          <a:ln w="666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Estrazione 21"/>
          <p:cNvSpPr/>
          <p:nvPr/>
        </p:nvSpPr>
        <p:spPr>
          <a:xfrm rot="9950748">
            <a:off x="8255241" y="3383935"/>
            <a:ext cx="250025" cy="23887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1 22"/>
          <p:cNvCxnSpPr/>
          <p:nvPr/>
        </p:nvCxnSpPr>
        <p:spPr>
          <a:xfrm>
            <a:off x="6350211" y="3501008"/>
            <a:ext cx="1963642" cy="250302"/>
          </a:xfrm>
          <a:prstGeom prst="line">
            <a:avLst/>
          </a:prstGeom>
          <a:ln w="666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Estrazione 25"/>
          <p:cNvSpPr/>
          <p:nvPr/>
        </p:nvSpPr>
        <p:spPr>
          <a:xfrm rot="6506217">
            <a:off x="8123893" y="3630855"/>
            <a:ext cx="218731" cy="224851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/>
          <p:cNvSpPr txBox="1"/>
          <p:nvPr/>
        </p:nvSpPr>
        <p:spPr>
          <a:xfrm>
            <a:off x="7332033" y="2492896"/>
            <a:ext cx="25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livello parcheggio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381" y="218682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7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452" y="836711"/>
            <a:ext cx="849694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ccia a destra 1"/>
          <p:cNvSpPr/>
          <p:nvPr/>
        </p:nvSpPr>
        <p:spPr>
          <a:xfrm rot="10800000">
            <a:off x="7269367" y="3925559"/>
            <a:ext cx="360041" cy="1800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1052737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1091159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3624104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220" y="5157193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72" y="5661298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9280181" y="3744948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Ingresso  </a:t>
            </a:r>
            <a:endParaRPr lang="it-IT" sz="1200" b="1" dirty="0">
              <a:solidFill>
                <a:srgbClr val="FF0000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 flipV="1">
            <a:off x="8057218" y="3958955"/>
            <a:ext cx="1251374" cy="566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061521" y="959367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</a:t>
            </a:r>
            <a:endParaRPr lang="it-IT" sz="24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084332" y="1025262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2</a:t>
            </a:r>
            <a:endParaRPr lang="it-IT" sz="2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931204" y="502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3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427988" y="559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</a:t>
            </a:r>
            <a:endParaRPr lang="it-IT" sz="24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755339" y="3520479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842249" y="233467"/>
            <a:ext cx="6832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PERCORSO DI ESODO – POSIZIONE WALKIE TALKIE </a:t>
            </a:r>
            <a:endParaRPr lang="it-IT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5" y="775715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458" y="1224171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510" y="5269726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683" y="4302930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090" y="4161129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398" y="3636736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88605" y="1069900"/>
            <a:ext cx="1000969" cy="7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825" y="1217673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522" y="4189646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69957">
            <a:off x="7811798" y="4555389"/>
            <a:ext cx="799674" cy="5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230" y="847919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41283" y="921539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562" y="4349688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23562" y="5086484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439" y="4189646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75222" y="4184088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19" y="5314267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97295" y="5365165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637" y="176545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80" y="749491"/>
            <a:ext cx="849694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1052737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2374" y="895797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26" y="3054895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220" y="5157193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72" y="5661298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061521" y="959367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</a:t>
            </a:r>
            <a:endParaRPr lang="it-IT" sz="24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210346" y="821904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2</a:t>
            </a:r>
            <a:endParaRPr lang="it-IT" sz="2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931204" y="502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3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427988" y="559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</a:t>
            </a:r>
            <a:endParaRPr lang="it-IT" sz="24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795314" y="2931515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799856" y="226271"/>
            <a:ext cx="565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PERCORSO DI ESODO EDIFICIO « B »</a:t>
            </a:r>
            <a:endParaRPr lang="it-IT" sz="2800" b="1" dirty="0"/>
          </a:p>
        </p:txBody>
      </p:sp>
      <p:sp>
        <p:nvSpPr>
          <p:cNvPr id="19" name="Freccia a destra 18"/>
          <p:cNvSpPr/>
          <p:nvPr/>
        </p:nvSpPr>
        <p:spPr>
          <a:xfrm rot="5400000">
            <a:off x="7726153" y="4568322"/>
            <a:ext cx="681022" cy="23313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Meno 19"/>
          <p:cNvSpPr/>
          <p:nvPr/>
        </p:nvSpPr>
        <p:spPr>
          <a:xfrm rot="5400000">
            <a:off x="5375920" y="1988841"/>
            <a:ext cx="144016" cy="1152127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Meno 20"/>
          <p:cNvSpPr/>
          <p:nvPr/>
        </p:nvSpPr>
        <p:spPr>
          <a:xfrm rot="10800000">
            <a:off x="5447930" y="1772815"/>
            <a:ext cx="173007" cy="1944216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Meno 23"/>
          <p:cNvSpPr/>
          <p:nvPr/>
        </p:nvSpPr>
        <p:spPr>
          <a:xfrm rot="5400000">
            <a:off x="6816857" y="-960072"/>
            <a:ext cx="153926" cy="10441162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a destra 24"/>
          <p:cNvSpPr/>
          <p:nvPr/>
        </p:nvSpPr>
        <p:spPr>
          <a:xfrm>
            <a:off x="5271385" y="970268"/>
            <a:ext cx="3852428" cy="16493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Meno 25"/>
          <p:cNvSpPr/>
          <p:nvPr/>
        </p:nvSpPr>
        <p:spPr>
          <a:xfrm>
            <a:off x="5174113" y="662430"/>
            <a:ext cx="94617" cy="925644"/>
          </a:xfrm>
          <a:prstGeom prst="mathMin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Meno 26"/>
          <p:cNvSpPr/>
          <p:nvPr/>
        </p:nvSpPr>
        <p:spPr>
          <a:xfrm rot="5400000">
            <a:off x="5516639" y="1387463"/>
            <a:ext cx="100619" cy="340639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Meno 27"/>
          <p:cNvSpPr/>
          <p:nvPr/>
        </p:nvSpPr>
        <p:spPr>
          <a:xfrm rot="10800000">
            <a:off x="5921711" y="1700809"/>
            <a:ext cx="87914" cy="3483417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Meno 28"/>
          <p:cNvSpPr/>
          <p:nvPr/>
        </p:nvSpPr>
        <p:spPr>
          <a:xfrm rot="5400000">
            <a:off x="7071066" y="-1299316"/>
            <a:ext cx="138098" cy="10297144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a destra 29"/>
          <p:cNvSpPr/>
          <p:nvPr/>
        </p:nvSpPr>
        <p:spPr>
          <a:xfrm rot="18530545">
            <a:off x="8253272" y="3601747"/>
            <a:ext cx="479644" cy="1478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Meno 31"/>
          <p:cNvSpPr/>
          <p:nvPr/>
        </p:nvSpPr>
        <p:spPr>
          <a:xfrm rot="16200000">
            <a:off x="5070492" y="1024320"/>
            <a:ext cx="117819" cy="382744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Meno 32"/>
          <p:cNvSpPr/>
          <p:nvPr/>
        </p:nvSpPr>
        <p:spPr>
          <a:xfrm rot="10800000">
            <a:off x="4655722" y="1382609"/>
            <a:ext cx="175349" cy="4174369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Meno 33"/>
          <p:cNvSpPr/>
          <p:nvPr/>
        </p:nvSpPr>
        <p:spPr>
          <a:xfrm rot="5400000">
            <a:off x="5152712" y="2121183"/>
            <a:ext cx="138156" cy="4260931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Meno 34"/>
          <p:cNvSpPr/>
          <p:nvPr/>
        </p:nvSpPr>
        <p:spPr>
          <a:xfrm rot="10800000">
            <a:off x="4707730" y="3761092"/>
            <a:ext cx="184249" cy="858805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reccia a destra 35"/>
          <p:cNvSpPr/>
          <p:nvPr/>
        </p:nvSpPr>
        <p:spPr>
          <a:xfrm rot="10800000">
            <a:off x="7176122" y="3897052"/>
            <a:ext cx="360041" cy="1800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asellaDiTesto 36"/>
          <p:cNvSpPr txBox="1"/>
          <p:nvPr/>
        </p:nvSpPr>
        <p:spPr>
          <a:xfrm>
            <a:off x="9234759" y="3791980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Ingresso  </a:t>
            </a:r>
            <a:endParaRPr lang="it-IT" sz="1200" b="1" dirty="0">
              <a:solidFill>
                <a:srgbClr val="FF0000"/>
              </a:solidFill>
            </a:endParaRPr>
          </a:p>
        </p:txBody>
      </p:sp>
      <p:cxnSp>
        <p:nvCxnSpPr>
          <p:cNvPr id="38" name="Connettore 1 37"/>
          <p:cNvCxnSpPr>
            <a:endCxn id="37" idx="1"/>
          </p:cNvCxnSpPr>
          <p:nvPr/>
        </p:nvCxnSpPr>
        <p:spPr>
          <a:xfrm flipV="1">
            <a:off x="7678927" y="3930480"/>
            <a:ext cx="1555832" cy="5658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6607679" y="1069830"/>
            <a:ext cx="25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livello parcheggio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6380080" y="4251647"/>
            <a:ext cx="25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livello garage</a:t>
            </a:r>
            <a:endParaRPr lang="it-IT" u="sng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40" y="148476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71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452" y="836711"/>
            <a:ext cx="849694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ccia a destra 1"/>
          <p:cNvSpPr/>
          <p:nvPr/>
        </p:nvSpPr>
        <p:spPr>
          <a:xfrm rot="10800000">
            <a:off x="7269367" y="3925559"/>
            <a:ext cx="360041" cy="1800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1052737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1091159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3624104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220" y="5157193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72" y="5661298"/>
            <a:ext cx="280616" cy="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9280181" y="3744948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Ingresso  </a:t>
            </a:r>
            <a:endParaRPr lang="it-IT" sz="1200" b="1" dirty="0">
              <a:solidFill>
                <a:srgbClr val="FF0000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 flipV="1">
            <a:off x="8057218" y="3958955"/>
            <a:ext cx="1251374" cy="566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061521" y="959367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</a:t>
            </a:r>
            <a:endParaRPr lang="it-IT" sz="24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084332" y="1025262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2</a:t>
            </a:r>
            <a:endParaRPr lang="it-IT" sz="2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931204" y="502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3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427988" y="5595401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</a:t>
            </a:r>
            <a:endParaRPr lang="it-IT" sz="24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755339" y="3520479"/>
            <a:ext cx="25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842249" y="233467"/>
            <a:ext cx="6832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PERCORSO DI ESODO – POSIZIONE WALKIE TALKIE </a:t>
            </a:r>
            <a:endParaRPr lang="it-IT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5" y="775715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458" y="1224171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510" y="5269726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683" y="4302930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090" y="4161129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398" y="3636736"/>
            <a:ext cx="237807" cy="72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88605" y="1069900"/>
            <a:ext cx="1000969" cy="7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825" y="1217673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522" y="4189646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69957">
            <a:off x="7811798" y="4555389"/>
            <a:ext cx="799674" cy="5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230" y="847919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41283" y="921539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562" y="4349688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23562" y="5086484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439" y="4189646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75222" y="4184088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19" y="5314267"/>
            <a:ext cx="523810" cy="7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97295" y="5365165"/>
            <a:ext cx="844186" cy="59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381" y="218682"/>
            <a:ext cx="1147831" cy="5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1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Widescreen</PresentationFormat>
  <Paragraphs>187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Agenzia delle Dogane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EVANGELISTA GIUSEPPE</dc:creator>
  <cp:lastModifiedBy>EVANGELISTA GIUSEPPE</cp:lastModifiedBy>
  <cp:revision>1</cp:revision>
  <dcterms:created xsi:type="dcterms:W3CDTF">2021-11-12T08:24:22Z</dcterms:created>
  <dcterms:modified xsi:type="dcterms:W3CDTF">2021-11-12T08:24:35Z</dcterms:modified>
</cp:coreProperties>
</file>